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388" r:id="rId26"/>
    <p:sldId id="370" r:id="rId27"/>
    <p:sldId id="376" r:id="rId28"/>
    <p:sldId id="377" r:id="rId29"/>
    <p:sldId id="378" r:id="rId30"/>
    <p:sldId id="402" r:id="rId31"/>
    <p:sldId id="400" r:id="rId32"/>
    <p:sldId id="366" r:id="rId33"/>
    <p:sldId id="367" r:id="rId34"/>
    <p:sldId id="399" r:id="rId35"/>
    <p:sldId id="405" r:id="rId36"/>
    <p:sldId id="398" r:id="rId37"/>
    <p:sldId id="404" r:id="rId38"/>
    <p:sldId id="403" r:id="rId39"/>
    <p:sldId id="396" r:id="rId40"/>
    <p:sldId id="368" r:id="rId41"/>
    <p:sldId id="34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81E"/>
    <a:srgbClr val="FFEEC2"/>
    <a:srgbClr val="FFD2A1"/>
    <a:srgbClr val="A9D18E"/>
    <a:srgbClr val="FF8631"/>
    <a:srgbClr val="54834C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558" y="10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3.jp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www.treknews.net/2017/03/28/star-trek-healthca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Data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designed with security in mind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7" y="5376686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96000" y="5863533"/>
            <a:ext cx="40806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" y="881149"/>
            <a:ext cx="5633556" cy="42374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V="1">
            <a:off x="8926078" y="4686300"/>
            <a:ext cx="0" cy="6903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DD413853-47D9-F40E-C360-B79763F3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1817758"/>
            <a:ext cx="2408794" cy="24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8000805" y="1190430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805" y="1154430"/>
                <a:ext cx="30481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25018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30940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51426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Now that we have our open </a:t>
            </a:r>
            <a:r>
              <a:rPr lang="en-US" i="1" dirty="0"/>
              <a:t>DSL TM, </a:t>
            </a:r>
            <a:r>
              <a:rPr lang="en-US" dirty="0"/>
              <a:t>let's do the following: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95A12-39D2-4054-C916-1F16615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456" y="15990"/>
            <a:ext cx="5922368" cy="6567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4DFD-01F4-0EC9-C05A-AC72C268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07" y="4264586"/>
            <a:ext cx="3334514" cy="2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THREATS.md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3874A1-2832-A742-EFC8-67274EB80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7616" y="3362838"/>
            <a:ext cx="1823544" cy="1408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8F4E-DABC-97CC-1025-49637BCD5F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2110" y="1026152"/>
            <a:ext cx="5325354" cy="56095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94D89-B389-23D7-5CFC-E723E971A724}"/>
              </a:ext>
            </a:extLst>
          </p:cNvPr>
          <p:cNvGrpSpPr/>
          <p:nvPr/>
        </p:nvGrpSpPr>
        <p:grpSpPr>
          <a:xfrm>
            <a:off x="10186541" y="4907111"/>
            <a:ext cx="1118222" cy="1838602"/>
            <a:chOff x="10186541" y="4907111"/>
            <a:chExt cx="1118222" cy="18386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C89A58-A547-1181-88F8-19B8FFC9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04334" y="4907111"/>
              <a:ext cx="882636" cy="1838602"/>
            </a:xfrm>
            <a:prstGeom prst="rect">
              <a:avLst/>
            </a:prstGeom>
          </p:spPr>
        </p:pic>
        <p:sp>
          <p:nvSpPr>
            <p:cNvPr id="23" name="&quot;Not Allowed&quot; Symbol 22">
              <a:extLst>
                <a:ext uri="{FF2B5EF4-FFF2-40B4-BE49-F238E27FC236}">
                  <a16:creationId xmlns:a16="http://schemas.microsoft.com/office/drawing/2014/main" id="{6283C84E-7708-C6EC-2AC6-72D86FC9A67E}"/>
                </a:ext>
              </a:extLst>
            </p:cNvPr>
            <p:cNvSpPr/>
            <p:nvPr/>
          </p:nvSpPr>
          <p:spPr>
            <a:xfrm>
              <a:off x="10186541" y="5380262"/>
              <a:ext cx="1118222" cy="1068638"/>
            </a:xfrm>
            <a:prstGeom prst="noSmoking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15280</TotalTime>
  <Words>2322</Words>
  <Application>Microsoft Office PowerPoint</Application>
  <PresentationFormat>Widescreen</PresentationFormat>
  <Paragraphs>398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Data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Overlays - CITATIONS.cff</vt:lpstr>
      <vt:lpstr>Overlays - THREATS.md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275</cp:revision>
  <dcterms:created xsi:type="dcterms:W3CDTF">2021-08-18T04:30:54Z</dcterms:created>
  <dcterms:modified xsi:type="dcterms:W3CDTF">2022-06-10T05:17:17Z</dcterms:modified>
</cp:coreProperties>
</file>